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4" r:id="rId5"/>
    <p:sldId id="261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2136-1726-441C-B325-592CE8A47C39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7EA0-4901-400C-8DB2-60DEBC12D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0" y="2748999"/>
            <a:ext cx="12192000" cy="4109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031" y="5185264"/>
            <a:ext cx="10946423" cy="14012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5696"/>
                </a:solidFill>
                <a:latin typeface="Arial Black" panose="020B0A04020102020204" pitchFamily="34" charset="0"/>
              </a:rPr>
              <a:t>5.8.4. Физическая культура и профессиональная физическая </a:t>
            </a:r>
            <a:r>
              <a:rPr lang="ru-RU" sz="20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подготовка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5.8.5</a:t>
            </a:r>
            <a:r>
              <a:rPr lang="ru-RU" sz="2000" b="1" dirty="0">
                <a:solidFill>
                  <a:srgbClr val="005696"/>
                </a:solidFill>
                <a:latin typeface="Arial Black" panose="020B0A04020102020204" pitchFamily="34" charset="0"/>
              </a:rPr>
              <a:t>. Теория и методика </a:t>
            </a:r>
            <a:r>
              <a:rPr lang="ru-RU" sz="20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спорта</a:t>
            </a:r>
            <a:endParaRPr lang="ru-RU" sz="2000" b="1" dirty="0">
              <a:solidFill>
                <a:srgbClr val="005696"/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5696"/>
                </a:solidFill>
                <a:latin typeface="Arial Black" panose="020B0A04020102020204" pitchFamily="34" charset="0"/>
              </a:rPr>
              <a:t>5.8.6. Оздоровительная и адаптивная физическая культура</a:t>
            </a:r>
            <a:endParaRPr lang="ru-RU" sz="2000" b="1" dirty="0">
              <a:solidFill>
                <a:srgbClr val="00569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62" y="183411"/>
            <a:ext cx="2822693" cy="51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1662" y="6197672"/>
            <a:ext cx="698988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программ: Милашечкина Елена Анатольевна, доцент кафедры физического воспитания и спорта РУДН</a:t>
            </a:r>
            <a:endParaRPr lang="en-US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588" y="2003275"/>
            <a:ext cx="10515600" cy="449287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Цель программы: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подготовка кадров в сфере науки и образования – развитие у аспирантов личностных качеств, продвижение академического карьерного роста, расширение профессионального мировоззрения, отвечающего современным требованиям к проблемам теории и методики физического воспитания, профессиональной физической подготовки для работы в высших учебных заведениях, научно-исследовательских организациях и других структурах, осуществляющих научные исследования и обучение граждан.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 и проведение итогового оригинального научного исследования, вносящего вклад в создание, расширение и развитие научного знания; подготовка и защита диссертации на соискание ученой степени кандидата педагогических наук.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1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составляет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2" y="152953"/>
            <a:ext cx="3089775" cy="56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5942" y="803292"/>
            <a:ext cx="675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5.8.4. «Физическая культура и профессиональная подготовка»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627" y="1776046"/>
            <a:ext cx="10515600" cy="449287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Цель программы: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––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подготовка кадров в сфере науки и образования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развитие у аспирантов личностных качеств, продвижение академического карьерного роста, профессионального мировоззрения, отвечающего современным требованиям, и интереса к проблемам теории и методики спорта, спортивной тренировки, спорта высших достижений для работы в высших учебных заведениях, научно-исследовательских организациях, организациях, занимающихся проблемами процесса спортивного совершенствования на всех этапах спортивной подготовки и других структурах, осуществляющих научные исследования и обучение граждан. </a:t>
            </a:r>
          </a:p>
          <a:p>
            <a:pPr marL="0" indent="0" algn="just">
              <a:buNone/>
            </a:pPr>
            <a:endParaRPr lang="ru-RU" sz="29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 и проведение итогового оригинального научного исследования, вносящего вклад в создание, расширение и развитие научного знания; подготовка и защита диссертации на соискание ученой степени кандидата педагогических наук.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составляет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6" y="152953"/>
            <a:ext cx="3046522" cy="559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5942" y="922058"/>
            <a:ext cx="67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5.8.5. «Теория и методика спорта»</a:t>
            </a:r>
          </a:p>
        </p:txBody>
      </p:sp>
    </p:spTree>
    <p:extLst>
      <p:ext uri="{BB962C8B-B14F-4D97-AF65-F5344CB8AC3E}">
        <p14:creationId xmlns:p14="http://schemas.microsoft.com/office/powerpoint/2010/main" val="27293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931" y="1730852"/>
            <a:ext cx="10706466" cy="449287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Цель программы: </a:t>
            </a: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––– </a:t>
            </a: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подготовка кадров в сфере науки и образования – развитие у аспирантов личностных качеств, продвижение академического карьерного роста, профессионального мировоззрения, отвечающего современным требованиям, и интереса к проблемам физического воспитания, спортивной тренировки, оздоровительной и адаптивной физической культуры для работы в высших учебных заведения, научно-исследовательских организациях и других структурах, осуществляющих научные исследования и обучение граждан. </a:t>
            </a:r>
          </a:p>
          <a:p>
            <a:pPr marL="0" indent="0" algn="just">
              <a:buNone/>
            </a:pPr>
            <a:endParaRPr lang="ru-RU" sz="33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 и проведение итогового оригинального научного исследования, вносящего вклад в создание, расширение и развитие научного знания; подготовка и защита диссертации на соискание ученой степени кандидата педагогических наук.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составляет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6" y="152953"/>
            <a:ext cx="3037021" cy="557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4603" y="710433"/>
            <a:ext cx="675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5.8.6. «Оздоровительная и адаптивная физическая 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38585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2" y="152953"/>
            <a:ext cx="2998625" cy="550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3047" y="1379577"/>
            <a:ext cx="11104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 научным специальностям:  </a:t>
            </a:r>
          </a:p>
          <a:p>
            <a:pPr algn="just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5.8.4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. «Физическая культура и профессиональная подготовка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5.8.5. «Теория и методика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спорта» </a:t>
            </a:r>
          </a:p>
          <a:p>
            <a:pPr algn="just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5.8.6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. «Оздоровительная и адаптивная физическая культура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предусмотрена </a:t>
            </a:r>
            <a:r>
              <a:rPr lang="ru-RU" sz="4400" b="1" dirty="0" smtClean="0">
                <a:solidFill>
                  <a:srgbClr val="C00000"/>
                </a:solidFill>
              </a:rPr>
              <a:t>одна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программа вступительных испытаний, которая размещена на сайте Университета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0" y="1860672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Вступительные испытания по специальной дисциплине при приеме на обучение по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подготовки научно-педагогических кадров в аспирантуре на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специальности 5.8.4. «Физическая культура и профессиональная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подготовка» 5.8.5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«Теория и методика спорта» 5.8.6. «Оздоровительная и адаптивная физическая культура»</a:t>
            </a: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проводятся в письменной форме по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билетам;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кзаменационный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билет содержит 3 вопроса, на которые необходимо дать развернутый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письменный ответ;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подготовку ответов на задания отводится </a:t>
            </a:r>
            <a:r>
              <a:rPr lang="ru-RU" sz="2000" b="1" dirty="0" smtClean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минут.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152953"/>
            <a:ext cx="3045813" cy="559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752" y="1214341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0" y="1877165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Билет оценивается из </a:t>
            </a:r>
            <a:r>
              <a:rPr lang="ru-RU" sz="2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баллов.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Первое и второе задание оценивается в 30 баллов, третье задание – 40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152953"/>
            <a:ext cx="3001852" cy="55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197" y="1086949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46" y="1893554"/>
            <a:ext cx="11415712" cy="470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 в аспирантуру должен продемонстрировать:</a:t>
            </a:r>
            <a:endParaRPr lang="ru-RU" dirty="0" smtClean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общетеоретические знания в области физической культуры и спорта, оздоровительной и адаптивной физической культуры;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знания основных понятий, технологий, концепций в области физической культуры и спорта, а также основных научных трудов ученых в рамках избранной научной специальности;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умение осуществлять поиск и использование в профессиональной деятельности литературных источников; 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умение осваивать учебную и научную литературу, излагать свои мысли.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" y="152953"/>
            <a:ext cx="3080983" cy="565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1471" y="982863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621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Милашечкина Елена Анатольевна</cp:lastModifiedBy>
  <cp:revision>32</cp:revision>
  <dcterms:created xsi:type="dcterms:W3CDTF">2020-06-21T13:29:14Z</dcterms:created>
  <dcterms:modified xsi:type="dcterms:W3CDTF">2022-05-31T12:32:52Z</dcterms:modified>
</cp:coreProperties>
</file>